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4ac93a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4ac93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a76f2d4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a76f2d4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a76f2d49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a76f2d49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a76f2d4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7a76f2d4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7a76f2d49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7a76f2d49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wind around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ground beneath my feet.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earth enfolds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land and sea.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inside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Primeval oceans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and bright wing beating,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ancient story,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trillion galaxies.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 of the stardust.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fire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endless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our song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 the love between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mystery.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